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3" r:id="rId4"/>
    <p:sldId id="264" r:id="rId5"/>
    <p:sldId id="257" r:id="rId6"/>
    <p:sldId id="261" r:id="rId7"/>
    <p:sldId id="287" r:id="rId8"/>
    <p:sldId id="288" r:id="rId9"/>
    <p:sldId id="289" r:id="rId10"/>
    <p:sldId id="291" r:id="rId11"/>
    <p:sldId id="290" r:id="rId12"/>
    <p:sldId id="293" r:id="rId13"/>
    <p:sldId id="292" r:id="rId14"/>
    <p:sldId id="294" r:id="rId15"/>
    <p:sldId id="295" r:id="rId16"/>
    <p:sldId id="296" r:id="rId17"/>
    <p:sldId id="297" r:id="rId18"/>
    <p:sldId id="298" r:id="rId19"/>
    <p:sldId id="300" r:id="rId20"/>
    <p:sldId id="299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258" r:id="rId31"/>
    <p:sldId id="259" r:id="rId32"/>
    <p:sldId id="265" r:id="rId33"/>
    <p:sldId id="266" r:id="rId34"/>
    <p:sldId id="267" r:id="rId35"/>
    <p:sldId id="268" r:id="rId36"/>
    <p:sldId id="269" r:id="rId37"/>
    <p:sldId id="270" r:id="rId38"/>
    <p:sldId id="272" r:id="rId39"/>
    <p:sldId id="271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5284-3337-DE93-BF1A-CF0FD6587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0FED2B-4655-DDE1-79B4-4B1911A53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6CD1-DB29-4978-8EF3-E603AFAA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0713-611D-40AD-AC55-ACF83913113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4D9AE-E48A-2498-1915-AF2FFB08F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74F3C-0477-CDB4-D42A-0F8AE39E0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22B78-B037-4747-AFC6-6F2C565B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9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714C-225A-8910-F755-AD28BF33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6FBE02-92C5-73AB-F62C-0F94FCC28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458AA-A5F5-CB0C-3C54-0E9352C0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0713-611D-40AD-AC55-ACF83913113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75BDB-E32F-3771-6A1B-11A3742B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6C3B-4260-ED26-7CE6-5B13EAA5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22B78-B037-4747-AFC6-6F2C565B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13146B-DA28-C638-8C0D-E3CEFB084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013D9-7BDA-9B7D-1831-D669107F4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C5947-FBC3-E426-DA4B-37E9A5621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0713-611D-40AD-AC55-ACF83913113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DD13C-08D0-DF08-A171-9D2687AC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B9906-4081-3683-47EF-20D1EBC2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22B78-B037-4747-AFC6-6F2C565B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04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9B0F-109E-1E1E-4919-7A94D7E4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BC57-6C73-0254-4181-1BD18616B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69E20-5DA7-1FFD-99BB-BE306D002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0713-611D-40AD-AC55-ACF83913113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4CCC1-68A5-0530-2B13-DC0A08C9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1CA8E-16E4-145C-0560-580208820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22B78-B037-4747-AFC6-6F2C565B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44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4410-BCF4-AFD9-5971-670C01A9F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13FA7-1A71-5548-DC86-A11364D8F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2B287-7AF8-AA01-6BC4-4C46721F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0713-611D-40AD-AC55-ACF83913113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90007-0AFB-9971-440E-CBEE8716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146ED-5ABA-B3D4-6CC4-B315A4DA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22B78-B037-4747-AFC6-6F2C565B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2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A5D8-4A4C-3511-A465-FFE621EF8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381B3-308F-83ED-B531-B441D2EF5F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90D44-7F62-CBFE-CF0F-D8CB8E206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75230-307D-52DD-8532-6146F64E6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0713-611D-40AD-AC55-ACF83913113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6174F-D250-2C50-FD64-E42D4002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7D0E4-70D3-26F8-2201-90ED0CDE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22B78-B037-4747-AFC6-6F2C565B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96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3B855-C998-266C-CBF4-A42324DF9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981FF-9265-49E7-B53F-3BABF19D4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EB2C2D-244D-57D4-C88E-008265326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353E2-E901-77D7-B433-07F6DF4124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114674-CF57-0ADE-0942-7E4BDE94DC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63999A-65E9-B718-2D14-F44958E7A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0713-611D-40AD-AC55-ACF83913113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1B3EE4-AA36-E38E-032A-C1AD9D9BB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2CF035-736A-59B6-D42C-D908A8AB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22B78-B037-4747-AFC6-6F2C565B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4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B8407-A2CE-B577-CAC6-09970310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830DDF-096F-9635-F823-EA803A37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0713-611D-40AD-AC55-ACF83913113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47B99-19C0-A188-DD15-D1D71728D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072C02-43A8-E0CF-E5D6-4229975A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22B78-B037-4747-AFC6-6F2C565B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9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9D8F9-299B-B2A3-F831-B48E61578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0713-611D-40AD-AC55-ACF83913113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88112A-979B-0A92-8188-59FA118E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A6D22-5B8A-FF46-039C-914652627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22B78-B037-4747-AFC6-6F2C565B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38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CC21-1F34-9E04-8610-8CAA7D3E7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94C9-13A7-A738-5AAC-4D4076127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1BA9B-B524-EFD0-7CE5-7C15F5D5A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1682A-8566-5147-DFF7-66C84C715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0713-611D-40AD-AC55-ACF83913113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7C241-2DE0-5BBB-F060-CD2F0A7A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68E96-F3FB-CA3B-DD24-8213BD3B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22B78-B037-4747-AFC6-6F2C565B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6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B2134-8D67-E737-056F-8B8AA887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885C2F-1DA7-0D3A-B651-749593DD3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7B0E7-70FB-19DD-B200-41FCE1E3A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B4365-223B-1F13-BE19-768C43EF4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0713-611D-40AD-AC55-ACF83913113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78E2B-0BD4-7975-0A6A-760709B3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0F36A-3166-D3A2-9331-69436B86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22B78-B037-4747-AFC6-6F2C565B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44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90BB4A-F540-7D44-5BEB-45AB7CAE7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50669-BC13-F915-5D47-668CD9C7A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AC05B-7ACD-2188-260D-700C9EB05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C40713-611D-40AD-AC55-ACF83913113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F3B82-7408-FEA9-B135-3D354387D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A6E7D-1791-50D7-AEE5-3C48BEFF1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22B78-B037-4747-AFC6-6F2C565B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4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and white rectangular sign&#10;&#10;Description automatically generated">
            <a:extLst>
              <a:ext uri="{FF2B5EF4-FFF2-40B4-BE49-F238E27FC236}">
                <a16:creationId xmlns:a16="http://schemas.microsoft.com/office/drawing/2014/main" id="{3611039B-31AB-9590-8D5A-2EB733BA8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06871"/>
            <a:ext cx="10905066" cy="324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4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708498-C5FF-A6AC-FB85-2CDA35CA0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5" r="1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31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ath&#10;&#10;Description automatically generated">
            <a:extLst>
              <a:ext uri="{FF2B5EF4-FFF2-40B4-BE49-F238E27FC236}">
                <a16:creationId xmlns:a16="http://schemas.microsoft.com/office/drawing/2014/main" id="{EAEC8F92-9C76-36A1-FEB9-787985A14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110" b="-1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DE8F1B-7D12-DA50-6CB4-E966337CB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11769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26000">
                <a:schemeClr val="accent5">
                  <a:alpha val="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2FB46-4858-EF0E-0495-439BCEC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9782" y="1992078"/>
            <a:ext cx="5255703" cy="447613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94000"/>
                </a:schemeClr>
              </a:gs>
              <a:gs pos="55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39E8A4-1A69-6598-E450-4F053866D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610599" y="-2"/>
            <a:ext cx="3581399" cy="685799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85000"/>
                </a:schemeClr>
              </a:gs>
              <a:gs pos="47000">
                <a:schemeClr val="accent5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F65BD2-2754-E0E9-CFE6-19FD22182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49683" y="-484316"/>
            <a:ext cx="2492629" cy="12192001"/>
          </a:xfrm>
          <a:prstGeom prst="rect">
            <a:avLst/>
          </a:prstGeom>
          <a:gradFill>
            <a:gsLst>
              <a:gs pos="2000">
                <a:schemeClr val="accent2"/>
              </a:gs>
              <a:gs pos="47000">
                <a:schemeClr val="accent5">
                  <a:lumMod val="60000"/>
                  <a:lumOff val="4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FF3D06-BE9A-23D0-7FE5-BC81DE931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699371" y="2"/>
            <a:ext cx="2492629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5">
                  <a:alpha val="0"/>
                </a:schemeClr>
              </a:gs>
            </a:gsLst>
            <a:lin ang="117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95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A95C88-07F2-9A25-DB15-4A311FF85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3" y="643466"/>
            <a:ext cx="1061155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94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1A9E7E-CF81-C4FF-AB8D-259C00989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468630"/>
            <a:ext cx="11277600" cy="59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8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31C81C-1230-0264-39BF-B2E1B04FD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58" b="-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65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AC09D4D7-9465-7EAD-C975-7E7EE8C01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63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6F9C2D-B6F8-6963-BB14-2317B5855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58" b="-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01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947150-3350-89CA-4E35-F1AE19176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34" y="643466"/>
            <a:ext cx="1066233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27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E8D133-2898-9CD4-5DAB-A76B63FCC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97" y="643466"/>
            <a:ext cx="977380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32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679AEA-B1FA-470F-9FCA-771A904D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9B4B79-A7FC-3CD5-3FAD-81BD83CE1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97" r="-1" b="-1"/>
          <a:stretch/>
        </p:blipFill>
        <p:spPr>
          <a:xfrm>
            <a:off x="511835" y="10717"/>
            <a:ext cx="10854149" cy="610545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31F680-B796-4BB9-B054-0657B8D6C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27AE7A-BC24-4CE5-8BAD-FAF901050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43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76F3C8-BB0B-468F-961C-B49F69D8C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3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AEB5C-025E-F6C1-E699-0DEE79ABC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93460"/>
            <a:ext cx="10905066" cy="44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35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0A26E4-4493-600D-36AF-42EDE9D3B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52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5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6C319F-5D50-068F-DF82-AAB662286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052" y="457200"/>
            <a:ext cx="1085589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81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268AEE-52D2-5608-26BF-04565C13B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29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11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BEC8F3-C286-74F2-DA53-9C62FFDAA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29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14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aths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706F1CE2-1228-835C-C8F8-119AA9290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6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3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C5A9AE-C969-3222-61A7-30D773E69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58" b="-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75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5C810B-6760-4B46-0964-5D9CD76B4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39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15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21F158-C969-810D-A8EB-3CCD7DA20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83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0B88DD-1F6D-E3E9-79C8-46FFBAAAF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94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0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F0FCE3-1EEA-CFE3-DD6A-02128E4B2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29775"/>
            <a:ext cx="10905066" cy="41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33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76EAD831-9DBF-2926-E513-C60F90729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16254"/>
            <a:ext cx="10905066" cy="48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66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0E857E80-AB74-F4FB-7A34-84FEBEBDA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5" y="643466"/>
            <a:ext cx="1051145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84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A30A-51B5-A6D3-D8BA-37EA1EAA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AOA - CPM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C4DFD-F274-5B65-E90A-319D5F7A3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r>
              <a:rPr lang="en-US" sz="2000"/>
              <a:t>Activities are represented by arrows</a:t>
            </a:r>
          </a:p>
          <a:p>
            <a:r>
              <a:rPr lang="en-US" sz="2000"/>
              <a:t>Nodes or circles are the starting and ending points of activities</a:t>
            </a:r>
          </a:p>
          <a:p>
            <a:r>
              <a:rPr lang="en-US" sz="2000"/>
              <a:t>Can only show finish-to-start dependencies</a:t>
            </a:r>
          </a:p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672DD-6932-FD71-4D7D-B1CF9828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1508864"/>
            <a:ext cx="6389346" cy="38495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5022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45E3CE5B-4F61-37CD-456D-B17C63E4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34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30013-56E1-A70E-41AE-CD6802AAD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13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EF0A0-2361-E909-5D65-E8576FFF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27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B8F95C-3E97-55A2-C720-97943CD80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783"/>
          <a:stretch/>
        </p:blipFill>
        <p:spPr>
          <a:xfrm>
            <a:off x="1151259" y="81280"/>
            <a:ext cx="9923234" cy="663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51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E04AB8C5-6B8A-73E1-EF28-E694159B8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79830"/>
            <a:ext cx="10905066" cy="44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02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566D50-9B87-B03D-A5D2-A79A1EA5B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24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362DD9DA-3CA3-55E9-B6C6-2C47978A9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53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03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E59FAC-73FC-8AB0-6F0D-7BBC02F25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233" r="4151"/>
          <a:stretch/>
        </p:blipFill>
        <p:spPr>
          <a:xfrm>
            <a:off x="865141" y="871147"/>
            <a:ext cx="10488660" cy="511471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C8029E-E679-5CC4-DE1F-B1AA37452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5966048"/>
            <a:ext cx="104775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274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761921-598A-C7E8-E7E5-AAD8685AC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40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circles and lines with numbers and symbols&#10;&#10;Description automatically generated">
            <a:extLst>
              <a:ext uri="{FF2B5EF4-FFF2-40B4-BE49-F238E27FC236}">
                <a16:creationId xmlns:a16="http://schemas.microsoft.com/office/drawing/2014/main" id="{5C0A9DE7-1BA9-1FC6-367F-BDFD3ABD3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98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BC9115AD-7A54-DB98-27DB-E1CF24EED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91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 shot of a diagram&#10;&#10;Description automatically generated">
            <a:extLst>
              <a:ext uri="{FF2B5EF4-FFF2-40B4-BE49-F238E27FC236}">
                <a16:creationId xmlns:a16="http://schemas.microsoft.com/office/drawing/2014/main" id="{28DA3026-D9D2-65F0-AF63-04D4D19A8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62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A290FB-4701-5E45-0D6A-B302C5CE8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1798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53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5A6F5-B174-AF07-4B9A-9030688AD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7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C39D4D92-6F6F-EBB8-C918-C91BFA582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330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9E23E-72FA-1A82-FE8A-6F60FD630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3"/>
          <a:stretch/>
        </p:blipFill>
        <p:spPr>
          <a:xfrm>
            <a:off x="2328146" y="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32807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F95D7D-33F3-35E8-DF6C-DC6733474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570" y="643466"/>
            <a:ext cx="981686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91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A4B5B6-ED92-D129-9951-3A6B9C884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42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FBA15D-930A-FF94-04B7-29A41841B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11674"/>
            <a:ext cx="10905066" cy="463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77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79EF19-FED3-7CBD-3477-354B181F2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60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C576C5-5A7C-DC72-0238-3B5EB7B2B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97" y="643466"/>
            <a:ext cx="977380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148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75EAB9-983D-F9F5-48D9-7BEBF174B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2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99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D600F-3A72-530B-9AB5-048B7E8D0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BCFC-68D3-1387-1609-E609EF8C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1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01ACC0-C9CF-1825-2614-DE2433553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38" r="3989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65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FDF8A0-14E1-0B93-D5D7-6D23B83DE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88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242549-C89C-97A0-D72E-1A57A950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endParaRPr lang="en-US" sz="48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C952D-720A-C591-F97A-DDEF9BF6A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1071221"/>
            <a:ext cx="10843065" cy="235836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D3E93-B896-10DB-7517-1AA549C23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018143"/>
            <a:ext cx="5549111" cy="2129599"/>
          </a:xfrm>
          <a:noFill/>
        </p:spPr>
        <p:txBody>
          <a:bodyPr anchor="t">
            <a:normAutofit/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64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99AC51-0E4C-365B-E7C1-95B8B754D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57" b="1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135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24</Words>
  <Application>Microsoft Office PowerPoint</Application>
  <PresentationFormat>Widescreen</PresentationFormat>
  <Paragraphs>4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AOA - CPM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Cotiviti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KC, Surendra</dc:creator>
  <cp:lastModifiedBy>KC, Surendra</cp:lastModifiedBy>
  <cp:revision>20</cp:revision>
  <dcterms:created xsi:type="dcterms:W3CDTF">2024-01-12T11:43:35Z</dcterms:created>
  <dcterms:modified xsi:type="dcterms:W3CDTF">2024-01-12T13:46:22Z</dcterms:modified>
</cp:coreProperties>
</file>